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A6FDA9-13A4-4657-B294-3BBEBEE64B2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5A35FB1-675A-4397-96AD-FC3A50CDE0C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short introduction to ideas and uses for Science and Social Studies</a:t>
            </a:r>
          </a:p>
          <a:p>
            <a:endParaRPr lang="en-US" dirty="0" smtClean="0"/>
          </a:p>
          <a:p>
            <a:r>
              <a:rPr lang="en-US" dirty="0" smtClean="0"/>
              <a:t>Paul Irwin</a:t>
            </a:r>
          </a:p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and Social Studies using </a:t>
            </a:r>
            <a:br>
              <a:rPr lang="en-US" dirty="0" smtClean="0"/>
            </a:br>
            <a:r>
              <a:rPr lang="en-US" dirty="0" smtClean="0"/>
              <a:t>eBook Magic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eBook Magic</a:t>
            </a:r>
            <a:endParaRPr lang="en-US" dirty="0"/>
          </a:p>
        </p:txBody>
      </p:sp>
      <p:pic>
        <p:nvPicPr>
          <p:cNvPr id="8" name="Picture 7" descr="ebk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762000"/>
            <a:ext cx="1676400" cy="1685925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eBook Magic</a:t>
            </a:r>
          </a:p>
          <a:p>
            <a:r>
              <a:rPr lang="en-US" dirty="0" smtClean="0"/>
              <a:t>Click on “+” to create new book</a:t>
            </a:r>
          </a:p>
          <a:p>
            <a:r>
              <a:rPr lang="en-US" dirty="0" smtClean="0"/>
              <a:t>Title your book</a:t>
            </a:r>
          </a:p>
          <a:p>
            <a:r>
              <a:rPr lang="en-US" dirty="0" smtClean="0"/>
              <a:t>Tap the bottom left “+” </a:t>
            </a:r>
            <a:br>
              <a:rPr lang="en-US" dirty="0" smtClean="0"/>
            </a:br>
            <a:r>
              <a:rPr lang="en-US" dirty="0" smtClean="0"/>
              <a:t>to choose Layout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67000"/>
            <a:ext cx="39587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>
            <a:off x="3810000" y="3429000"/>
            <a:ext cx="914400" cy="198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eBook Magic</a:t>
            </a:r>
            <a:endParaRPr lang="en-US" dirty="0"/>
          </a:p>
        </p:txBody>
      </p:sp>
      <p:pic>
        <p:nvPicPr>
          <p:cNvPr id="5" name="Picture 4" descr="ebk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533400"/>
            <a:ext cx="1676400" cy="1685925"/>
          </a:xfrm>
          <a:prstGeom prst="rect">
            <a:avLst/>
          </a:prstGeom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962400"/>
            <a:ext cx="3276600" cy="238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" y="25908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Include Page Settings if you desire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Think of a Science or Social Studies lesson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Take 3-5 photos for this lesson (let’s get up and get active!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eBook Magic</a:t>
            </a:r>
            <a:endParaRPr lang="en-US" dirty="0"/>
          </a:p>
        </p:txBody>
      </p:sp>
      <p:pic>
        <p:nvPicPr>
          <p:cNvPr id="5" name="Picture 4" descr="ebk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533400"/>
            <a:ext cx="1676400" cy="16859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2286000"/>
            <a:ext cx="6858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Add name and photo to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page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Create a new layout for next two pages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Insert photos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Add captions describing your photos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Sequencing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Vocabulary development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Study Guides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9200" y="5105400"/>
            <a:ext cx="4114800" cy="1066800"/>
          </a:xfrm>
        </p:spPr>
        <p:txBody>
          <a:bodyPr/>
          <a:lstStyle/>
          <a:p>
            <a:pPr lvl="8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362200"/>
            <a:ext cx="3087241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eBook Magic</a:t>
            </a:r>
            <a:endParaRPr lang="en-US" dirty="0"/>
          </a:p>
        </p:txBody>
      </p:sp>
      <p:pic>
        <p:nvPicPr>
          <p:cNvPr id="5" name="Picture 4" descr="ebk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533400"/>
            <a:ext cx="1676400" cy="16859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2514600"/>
            <a:ext cx="685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Sample: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Add captions describing your photos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Sequencing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Vocabulary development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Study Guides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Other Ideas?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Students share: 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With teacher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With other students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Benefits?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199" y="2667000"/>
            <a:ext cx="284702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</TotalTime>
  <Words>133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Science and Social Studies using  eBook Magic</vt:lpstr>
      <vt:lpstr>Using eBook Magic</vt:lpstr>
      <vt:lpstr>Using eBook Magic</vt:lpstr>
      <vt:lpstr>Using eBook Magic</vt:lpstr>
      <vt:lpstr>Using eBook Magic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and Social Studies using  eBook Magic</dc:title>
  <dc:creator>irwin-knight</dc:creator>
  <cp:lastModifiedBy>irwin-knight</cp:lastModifiedBy>
  <cp:revision>5</cp:revision>
  <dcterms:created xsi:type="dcterms:W3CDTF">2012-04-20T15:55:30Z</dcterms:created>
  <dcterms:modified xsi:type="dcterms:W3CDTF">2012-04-20T16:37:04Z</dcterms:modified>
</cp:coreProperties>
</file>